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9" r:id="rId5"/>
    <p:sldId id="277" r:id="rId6"/>
    <p:sldId id="278" r:id="rId7"/>
    <p:sldId id="287" r:id="rId8"/>
    <p:sldId id="289" r:id="rId9"/>
    <p:sldId id="288" r:id="rId10"/>
    <p:sldId id="285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4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12EFE9-8B3A-FB4A-B76F-A3C2668739A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F8AF8A-D5F0-224A-BD20-F764871961F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E1C94F-F71F-1E42-A63E-5DEB3F4F76E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5B3140-9138-1A49-A62A-F1D4F8BF961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94</Words>
  <Application>Microsoft Macintosh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Analysis of the HEK data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Sophie</cp:lastModifiedBy>
  <cp:revision>24</cp:revision>
  <dcterms:created xsi:type="dcterms:W3CDTF">2022-09-07T07:32:56Z</dcterms:created>
  <dcterms:modified xsi:type="dcterms:W3CDTF">2023-04-03T11:50:25Z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